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8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3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4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2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1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9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6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8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2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2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3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1ECE9-102E-49A4-903E-30E45E29621D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F9F28-FEF6-4DDD-B16B-E58AB1F2D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8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Google Analytics </a:t>
            </a:r>
            <a:br>
              <a:rPr lang="en-US" dirty="0" smtClean="0"/>
            </a:br>
            <a:r>
              <a:rPr lang="en-US" dirty="0" smtClean="0"/>
              <a:t>with MyPreventiveCare.org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Mitchell Teixeira </a:t>
            </a:r>
          </a:p>
          <a:p>
            <a:r>
              <a:rPr lang="en-US" dirty="0" smtClean="0"/>
              <a:t>onceinaweb </a:t>
            </a:r>
          </a:p>
          <a:p>
            <a:r>
              <a:rPr lang="en-US" dirty="0" smtClean="0"/>
              <a:t>Aug 22, 2014</a:t>
            </a:r>
          </a:p>
        </p:txBody>
      </p:sp>
    </p:spTree>
    <p:extLst>
      <p:ext uri="{BB962C8B-B14F-4D97-AF65-F5344CB8AC3E}">
        <p14:creationId xmlns:p14="http://schemas.microsoft.com/office/powerpoint/2010/main" val="153617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Opportunities</a:t>
            </a:r>
            <a:br>
              <a:rPr lang="en-US" dirty="0" smtClean="0"/>
            </a:br>
            <a:r>
              <a:rPr lang="en-US" sz="3600" dirty="0" smtClean="0"/>
              <a:t>revealed through Google Analytics data availability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0"/>
            <a:ext cx="8534400" cy="40386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Reach and better serve younger demographic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Better serve mobile users of MPC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(most likely addressing #2 will take care #1)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0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Opportunity</a:t>
            </a:r>
            <a:br>
              <a:rPr lang="en-US" dirty="0" smtClean="0"/>
            </a:br>
            <a:r>
              <a:rPr lang="en-US" sz="3600" dirty="0" smtClean="0"/>
              <a:t>reach your younger demographic</a:t>
            </a:r>
            <a:endParaRPr lang="en-US" sz="36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40531"/>
            <a:ext cx="8763000" cy="294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92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dirty="0" smtClean="0"/>
              <a:t>Opportunity</a:t>
            </a:r>
            <a:br>
              <a:rPr lang="en-US" dirty="0" smtClean="0"/>
            </a:br>
            <a:r>
              <a:rPr lang="en-US" sz="3200" dirty="0" smtClean="0"/>
              <a:t>better serve mobile users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9358"/>
            <a:ext cx="9144000" cy="23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13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Google Analytics walkthrough</a:t>
            </a:r>
          </a:p>
          <a:p>
            <a:r>
              <a:rPr lang="en-US" dirty="0" smtClean="0"/>
              <a:t>What do you want to learn?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6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</a:rPr>
              <a:t>Thank you!</a:t>
            </a:r>
            <a:endParaRPr lang="en-US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872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50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Google Analytics  with MyPreventiveCare.org</vt:lpstr>
      <vt:lpstr>Opportunities revealed through Google Analytics data availability</vt:lpstr>
      <vt:lpstr>Opportunity reach your younger demographic</vt:lpstr>
      <vt:lpstr>Opportunity better serve mobile users</vt:lpstr>
      <vt:lpstr>Q&amp;A</vt:lpstr>
      <vt:lpstr>Thank you!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2014-08-22T11:33:40Z</dcterms:created>
  <dcterms:modified xsi:type="dcterms:W3CDTF">2014-08-22T14:25:55Z</dcterms:modified>
</cp:coreProperties>
</file>